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74" r:id="rId5"/>
    <p:sldId id="259" r:id="rId6"/>
    <p:sldId id="275" r:id="rId7"/>
    <p:sldId id="260" r:id="rId8"/>
    <p:sldId id="276" r:id="rId9"/>
    <p:sldId id="261" r:id="rId10"/>
    <p:sldId id="277" r:id="rId11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3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66A258-D7F4-2AA7-A1E0-AF9B8DBD1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C6FB5D-337C-566F-2191-2C1B0CCEA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EF97B6-B535-60EC-CC77-7BFA6630E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8AC5C-6A79-4447-B234-04E488F94A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6032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1CD180-BDEB-D5CC-42B5-022D1C878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5C50AF-1783-D189-0F24-2EB1EC8EA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A85682-0579-DAB8-F76A-DC30B7489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A325F-39EF-49E9-B5B1-0296347707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6224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D96AD3-C5A2-A3E1-0274-812CB6B65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51F22F-C1E5-2A09-89DE-E953B79AE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DAC440-A010-6C9A-DF49-A498B6359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A0662-7020-4791-99B6-DB39A9A174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997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4931-1DA4-FD50-ED8D-810A53C07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B056E4-2079-CD4E-4A84-45BAF7EB9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6A361E-8B57-2787-E242-047302014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B0BF8-277A-4393-A8C9-79CC4C26C7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1452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8729F4-1C18-DDFB-04B1-E10340AABE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7EA83D-20BC-895E-54BF-A763466C6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683BD1-72D0-E216-D6A5-33D018EDF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67E34-3926-4F10-9C12-9C6569C517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3143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8A658F7-90F9-6D12-D31D-18A63280A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113F8CF-DD54-59EC-2B4D-EDCC10FA3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0F92543-0C8B-0AEB-5A12-B3FE3B99C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B8B38-75F6-41CA-9104-F65451D726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9085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BE7E597-0070-50C4-5B75-B6FD5E961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3CE011B-8855-A8D2-0B67-4BA505E30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3871697-0AE6-071C-0221-D25A809AB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051B9-CB91-4ADB-BF68-DF6CC6C9CE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3882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433C7F2-6E97-4CEB-4503-CFAC5F783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8F0F41D-053E-D6F9-F7D1-47C1B9981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73249B9-E042-18D3-3448-098C26C09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0A6BE-2554-4956-B6EE-3E30282ECC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7877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5FF33F1-1088-FC73-17A4-7AE165B82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C4BCA3E-F578-97E1-4AC4-74F3EB8557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0FBE124-1657-1523-C9D4-2BE5F290F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8F984-6861-4E7E-BF6C-B99A11AB3C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6542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B5496EB-C069-46BE-F115-75AEC7D0E2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C3C8FA0-E976-3967-88DB-1A9D19426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10F0CF0-E739-6324-325B-01B357122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34737-B085-4436-BB1C-39A126874A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6197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90D71FB-4C53-48D0-0B23-C87996243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2C3C218-0F78-7D7B-31CD-ABFA9EAF2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4B45774-90E6-4784-B2FE-6E0120164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C3C07-E4FE-4E88-BD6A-FC5D8894C1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5139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9971203-AD01-9A85-9066-E299EC05B9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A213C63-F2B1-33E6-4899-2F7863DD78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77F250-883F-1FE3-F2DF-EA3F2DB069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4A562C-EDC9-CA1B-05FA-8DAFDB9243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D7E19F-7180-5BA8-969E-FE44D76E52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133ED39-4220-4934-A04E-B7B2001845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3B8412C7-7799-9467-C0E1-022E983A134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87488" y="1484313"/>
            <a:ext cx="8915400" cy="2982912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I want that adorning divine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Thou only, my God, canst bestow;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I want in those garments to shine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Which mark out thy household below.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>
            <a:extLst>
              <a:ext uri="{FF2B5EF4-FFF2-40B4-BE49-F238E27FC236}">
                <a16:creationId xmlns:a16="http://schemas.microsoft.com/office/drawing/2014/main" id="{F3C40683-9F58-9323-B0C9-87E93FBCC2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52600" y="1700213"/>
            <a:ext cx="8915400" cy="3529012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en-US"/>
              <a:t>Chorus:</a:t>
            </a:r>
            <a:endParaRPr lang="en-AU" altLang="en-US">
              <a:cs typeface="Times New Roman" panose="02020603050405020304" pitchFamily="18" charset="0"/>
            </a:endParaRP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O speak, O speak while before thee I pray!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And, O Lord, 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Just what seemeth thee good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Reveal, and my heart shall obey.</a:t>
            </a:r>
            <a:r>
              <a:rPr lang="en-US" altLang="en-US" sz="4000"/>
              <a:t> </a:t>
            </a: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000AFD54-430A-26A5-F063-31B1B3C935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75" y="5805488"/>
            <a:ext cx="33686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I want that adorning divine </a:t>
            </a:r>
          </a:p>
          <a:p>
            <a:pPr eaLnBrk="1" hangingPunct="1"/>
            <a:r>
              <a:rPr lang="en-US" altLang="en-US" sz="1100"/>
              <a:t>Charlotte Elliott (1789-1871) (verses), Anon (chorus)</a:t>
            </a:r>
          </a:p>
          <a:p>
            <a:pPr eaLnBrk="1" hangingPunct="1"/>
            <a:r>
              <a:rPr lang="en-US" altLang="en-US" sz="1100"/>
              <a:t>© The General of The Salvation Army </a:t>
            </a:r>
            <a:endParaRPr lang="en-AU" altLang="en-US"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D3BDA565-717F-B1D1-2F7D-913F86FCF25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52600" y="1700213"/>
            <a:ext cx="8915400" cy="3529012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en-US"/>
              <a:t>Chorus:</a:t>
            </a:r>
            <a:endParaRPr lang="en-AU" altLang="en-US">
              <a:cs typeface="Times New Roman" panose="02020603050405020304" pitchFamily="18" charset="0"/>
            </a:endParaRP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O speak, O speak while before thee I pray!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And, O Lord, 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Just what seemeth thee good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Reveal, and my heart shall obey.</a:t>
            </a:r>
            <a:r>
              <a:rPr lang="en-US" altLang="en-US" sz="4000"/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>
            <a:extLst>
              <a:ext uri="{FF2B5EF4-FFF2-40B4-BE49-F238E27FC236}">
                <a16:creationId xmlns:a16="http://schemas.microsoft.com/office/drawing/2014/main" id="{E18EC86F-07F9-81CB-CD13-C0535E0DDF7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47850" y="1341438"/>
            <a:ext cx="8839200" cy="3522662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2500" dirty="0">
                <a:solidFill>
                  <a:prstClr val="white"/>
                </a:solidFill>
                <a:ea typeface="+mj-ea"/>
                <a:cs typeface="+mj-cs"/>
              </a:rPr>
              <a:t>Verse 2</a:t>
            </a:r>
            <a:endParaRPr lang="en-AU" altLang="en-US" sz="4400" dirty="0">
              <a:cs typeface="Times New Roman" panose="02020603050405020304" pitchFamily="18" charset="0"/>
            </a:endParaRP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I want, O I want to attain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More likeness, my Saviour, to thee;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That longed‑for resemblance to gain,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Thy comeliness put upon me!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12B54D9A-6026-CFB4-6B9B-4D5F31B565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52600" y="1700213"/>
            <a:ext cx="8915400" cy="3529012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en-US"/>
              <a:t>Chorus:</a:t>
            </a:r>
            <a:endParaRPr lang="en-AU" altLang="en-US">
              <a:cs typeface="Times New Roman" panose="02020603050405020304" pitchFamily="18" charset="0"/>
            </a:endParaRP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O speak, O speak while before thee I pray!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And, O Lord, 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Just what seemeth thee good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Reveal, and my heart shall obey.</a:t>
            </a:r>
            <a:r>
              <a:rPr lang="en-US" altLang="en-US" sz="4000"/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>
            <a:extLst>
              <a:ext uri="{FF2B5EF4-FFF2-40B4-BE49-F238E27FC236}">
                <a16:creationId xmlns:a16="http://schemas.microsoft.com/office/drawing/2014/main" id="{C456D819-C3EE-4FE8-A1C6-BA9D9D1DB2D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9288" y="1196975"/>
            <a:ext cx="8763000" cy="3451225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2500" dirty="0">
                <a:solidFill>
                  <a:prstClr val="white"/>
                </a:solidFill>
                <a:ea typeface="+mj-ea"/>
                <a:cs typeface="+mj-cs"/>
              </a:rPr>
              <a:t>Verse 3</a:t>
            </a:r>
            <a:endParaRPr lang="en-AU" altLang="en-US" sz="4400" dirty="0">
              <a:cs typeface="Times New Roman" panose="02020603050405020304" pitchFamily="18" charset="0"/>
            </a:endParaRP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I want to be marked for thine own,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Thy seal in my forehead to wear,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Each talent and grace thine alone,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Each act thy approval to bear.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7579662D-A603-458F-2A64-611D39FB223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52600" y="1700213"/>
            <a:ext cx="8915400" cy="3529012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en-US"/>
              <a:t>Chorus:</a:t>
            </a:r>
            <a:endParaRPr lang="en-AU" altLang="en-US">
              <a:cs typeface="Times New Roman" panose="02020603050405020304" pitchFamily="18" charset="0"/>
            </a:endParaRP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O speak, O speak while before thee I pray!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And, O Lord, 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Just what seemeth thee good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Reveal, and my heart shall obey.</a:t>
            </a:r>
            <a:r>
              <a:rPr lang="en-US" altLang="en-US" sz="4000"/>
              <a:t>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>
            <a:extLst>
              <a:ext uri="{FF2B5EF4-FFF2-40B4-BE49-F238E27FC236}">
                <a16:creationId xmlns:a16="http://schemas.microsoft.com/office/drawing/2014/main" id="{73409891-24A8-010C-D14C-A45CC4BA5ED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28800" y="1295400"/>
            <a:ext cx="8839200" cy="342900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2500" dirty="0">
                <a:solidFill>
                  <a:prstClr val="white"/>
                </a:solidFill>
                <a:ea typeface="+mj-ea"/>
                <a:cs typeface="+mj-cs"/>
              </a:rPr>
              <a:t>Verse 4</a:t>
            </a:r>
            <a:endParaRPr lang="en-AU" altLang="en-US" sz="4400" dirty="0">
              <a:cs typeface="Times New Roman" panose="02020603050405020304" pitchFamily="18" charset="0"/>
            </a:endParaRP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I want every moment to feel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Thy Spirit indwelling my heart,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Thy power ever present to heal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And newness of life to impart.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496DE4DB-6A4D-EF69-57DD-2C38176FEFF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52600" y="1700213"/>
            <a:ext cx="8915400" cy="3529012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en-US"/>
              <a:t>Chorus:</a:t>
            </a:r>
            <a:endParaRPr lang="en-AU" altLang="en-US">
              <a:cs typeface="Times New Roman" panose="02020603050405020304" pitchFamily="18" charset="0"/>
            </a:endParaRP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O speak, O speak while before thee I pray!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And, O Lord, 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Just what seemeth thee good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Reveal, and my heart shall obey.</a:t>
            </a:r>
            <a:r>
              <a:rPr lang="en-US" altLang="en-US" sz="4000"/>
              <a:t>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>
            <a:extLst>
              <a:ext uri="{FF2B5EF4-FFF2-40B4-BE49-F238E27FC236}">
                <a16:creationId xmlns:a16="http://schemas.microsoft.com/office/drawing/2014/main" id="{5547824F-C3A4-40B6-062C-C1950A16801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47850" y="1371600"/>
            <a:ext cx="8839200" cy="337820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2500" dirty="0">
                <a:solidFill>
                  <a:prstClr val="white"/>
                </a:solidFill>
                <a:ea typeface="+mj-ea"/>
                <a:cs typeface="+mj-cs"/>
              </a:rPr>
              <a:t>Verse 5</a:t>
            </a:r>
            <a:endParaRPr lang="en-AU" altLang="en-US" sz="4400" dirty="0">
              <a:cs typeface="Times New Roman" panose="02020603050405020304" pitchFamily="18" charset="0"/>
            </a:endParaRP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I want, and this sums up my prayer,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To glorify thee till I die;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Then yield up my soul to thy care,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And breathe out in faith my last sigh.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</TotalTime>
  <Words>339</Words>
  <Application>Microsoft Office PowerPoint</Application>
  <PresentationFormat>Widescreen</PresentationFormat>
  <Paragraphs>53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Calibri</vt:lpstr>
      <vt:lpstr>Arial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620 – vs 1</dc:title>
  <dc:creator>Perth Fortress</dc:creator>
  <cp:lastModifiedBy>Narelle Wheaton</cp:lastModifiedBy>
  <cp:revision>9</cp:revision>
  <dcterms:created xsi:type="dcterms:W3CDTF">2000-06-16T01:51:39Z</dcterms:created>
  <dcterms:modified xsi:type="dcterms:W3CDTF">2023-08-10T06:51:39Z</dcterms:modified>
</cp:coreProperties>
</file>